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12" r:id="rId2"/>
  </p:sldMasterIdLst>
  <p:notesMasterIdLst>
    <p:notesMasterId r:id="rId9"/>
  </p:notesMasterIdLst>
  <p:handoutMasterIdLst>
    <p:handoutMasterId r:id="rId10"/>
  </p:handoutMasterIdLst>
  <p:sldIdLst>
    <p:sldId id="256" r:id="rId3"/>
    <p:sldId id="258" r:id="rId4"/>
    <p:sldId id="259" r:id="rId5"/>
    <p:sldId id="260" r:id="rId6"/>
    <p:sldId id="261" r:id="rId7"/>
    <p:sldId id="262" r:id="rId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11/29/2016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11/29/2016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>
          <a:xfrm>
            <a:off x="1141413" y="1600200"/>
            <a:ext cx="9902952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11/29/2016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Trenton Irwin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Active House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587152"/>
          </a:xfrm>
        </p:spPr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340767"/>
            <a:ext cx="4435564" cy="465315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My Active House project is a complete home monitoring system.</a:t>
            </a:r>
          </a:p>
          <a:p>
            <a:r>
              <a:rPr lang="en-CA" dirty="0"/>
              <a:t>The idea is that you would have one Sensor Hub in each room of your home to collect data.</a:t>
            </a:r>
          </a:p>
          <a:p>
            <a:r>
              <a:rPr lang="en-CA" dirty="0"/>
              <a:t>You would have one Raspberry Pi based base station which all of the sensor hubs send their data wirelessly to. </a:t>
            </a:r>
          </a:p>
          <a:p>
            <a:r>
              <a:rPr lang="en-CA" dirty="0"/>
              <a:t>The base station then sends the received sensor data to the database for use in my app.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340767"/>
            <a:ext cx="4435564" cy="465315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Raspberry Pi based base station with an </a:t>
            </a:r>
            <a:r>
              <a:rPr lang="en-CA" dirty="0" err="1"/>
              <a:t>Xbee</a:t>
            </a:r>
            <a:r>
              <a:rPr lang="en-CA" dirty="0"/>
              <a:t> wireless antenna connected to it.</a:t>
            </a:r>
          </a:p>
          <a:p>
            <a:r>
              <a:rPr lang="en-CA" dirty="0"/>
              <a:t>Arduino based sensor hub which includes the following:</a:t>
            </a:r>
          </a:p>
          <a:p>
            <a:pPr lvl="1"/>
            <a:r>
              <a:rPr lang="en-CA" dirty="0" err="1"/>
              <a:t>Xbee</a:t>
            </a:r>
            <a:r>
              <a:rPr lang="en-CA" dirty="0"/>
              <a:t> Wireless Antenna</a:t>
            </a:r>
          </a:p>
          <a:p>
            <a:pPr lvl="1"/>
            <a:r>
              <a:rPr lang="en-CA" dirty="0"/>
              <a:t>Light Sensor</a:t>
            </a:r>
          </a:p>
          <a:p>
            <a:pPr lvl="1"/>
            <a:r>
              <a:rPr lang="en-CA" dirty="0"/>
              <a:t>Gas Sensor</a:t>
            </a:r>
          </a:p>
          <a:p>
            <a:pPr lvl="1"/>
            <a:r>
              <a:rPr lang="en-CA" dirty="0"/>
              <a:t>Current Sensor</a:t>
            </a:r>
          </a:p>
          <a:p>
            <a:pPr lvl="1"/>
            <a:r>
              <a:rPr lang="en-CA" dirty="0"/>
              <a:t>Water Flow Sensor</a:t>
            </a:r>
          </a:p>
          <a:p>
            <a:pPr lvl="1"/>
            <a:r>
              <a:rPr lang="en-CA" dirty="0"/>
              <a:t>Temperature Sensor</a:t>
            </a:r>
          </a:p>
          <a:p>
            <a:pPr lvl="1"/>
            <a:r>
              <a:rPr lang="en-CA" dirty="0"/>
              <a:t>Humidity Sensor</a:t>
            </a:r>
          </a:p>
          <a:p>
            <a:pPr lvl="1"/>
            <a:r>
              <a:rPr lang="en-CA" dirty="0"/>
              <a:t>Remote Controllable Light</a:t>
            </a:r>
          </a:p>
          <a:p>
            <a:pPr lvl="1"/>
            <a:r>
              <a:rPr lang="en-CA" dirty="0"/>
              <a:t>Buzzer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433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Budget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606" y="1340768"/>
            <a:ext cx="8882078" cy="45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Knowledge Used From Other Classes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Electronic Devices and Circuits – Soldering experience</a:t>
            </a:r>
          </a:p>
          <a:p>
            <a:r>
              <a:rPr lang="en-CA" b="1" dirty="0"/>
              <a:t>Database with Java – Setting up database</a:t>
            </a:r>
          </a:p>
          <a:p>
            <a:r>
              <a:rPr lang="en-CA" b="1" dirty="0"/>
              <a:t>Electronic Circuits – Voltage Divider calculations</a:t>
            </a:r>
          </a:p>
          <a:p>
            <a:r>
              <a:rPr lang="en-CA" b="1" dirty="0"/>
              <a:t>Technical Workplace Writing – Creating write-ups and technical drawings</a:t>
            </a:r>
          </a:p>
          <a:p>
            <a:r>
              <a:rPr lang="en-CA" b="1" dirty="0"/>
              <a:t>Software Engineering – Creating project schedules</a:t>
            </a:r>
          </a:p>
          <a:p>
            <a:endParaRPr lang="en-CA" b="1" dirty="0"/>
          </a:p>
          <a:p>
            <a:endParaRPr lang="en-CA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3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Build Video</a:t>
            </a:r>
            <a:br>
              <a:rPr lang="en-CA" dirty="0"/>
            </a:br>
            <a:endParaRPr lang="en-CA" dirty="0"/>
          </a:p>
        </p:txBody>
      </p:sp>
      <p:pic>
        <p:nvPicPr>
          <p:cNvPr id="4" name="Buil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996" y="1484784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403971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 Time!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20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riped Border 16x9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1C9EA2-3281-42E8-8199-7076EBA492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Striped black border presentation (widescreen)</Template>
  <TotalTime>0</TotalTime>
  <Words>165</Words>
  <Application>Microsoft Office PowerPoint</Application>
  <PresentationFormat>Custom</PresentationFormat>
  <Paragraphs>29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Euphemia</vt:lpstr>
      <vt:lpstr>Striped Border 16x9</vt:lpstr>
      <vt:lpstr>Active House</vt:lpstr>
      <vt:lpstr>Introduction</vt:lpstr>
      <vt:lpstr>Budget </vt:lpstr>
      <vt:lpstr>Knowledge Used From Other Classes </vt:lpstr>
      <vt:lpstr>Build Video </vt:lpstr>
      <vt:lpstr>Demo Time!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2016-11-29T19:06:14Z</dcterms:created>
  <dcterms:modified xsi:type="dcterms:W3CDTF">2016-11-30T21:43:48Z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TC028010989991</vt:lpwstr>
  </property>
</Properties>
</file>